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92" d="100"/>
          <a:sy n="192" d="100"/>
        </p:scale>
        <p:origin x="-1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09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65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9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679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29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042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60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26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69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31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542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F7302-6B97-504F-B774-66ABCDD808C0}" type="datetimeFigureOut">
              <a:rPr kumimoji="1" lang="zh-CN" altLang="en-US" smtClean="0"/>
              <a:t>15/12/20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F9F8E-64E2-624F-89EE-AA518FB6FD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7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92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25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4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Macintosh PowerPoint</Application>
  <PresentationFormat>全屏显示(4:3)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123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jinyue gu</dc:creator>
  <cp:lastModifiedBy>jinyue gu</cp:lastModifiedBy>
  <cp:revision>2</cp:revision>
  <dcterms:created xsi:type="dcterms:W3CDTF">2015-12-20T09:14:33Z</dcterms:created>
  <dcterms:modified xsi:type="dcterms:W3CDTF">2015-12-20T09:59:20Z</dcterms:modified>
</cp:coreProperties>
</file>